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9" r:id="rId2"/>
  </p:sldIdLst>
  <p:sldSz cx="42803763" cy="30275213"/>
  <p:notesSz cx="9601200" cy="731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27826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55652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83478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11304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13913053" algn="l" defTabSz="5565221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16695664" algn="l" defTabSz="5565221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19478274" algn="l" defTabSz="5565221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22260885" algn="l" defTabSz="5565221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9" userDrawn="1">
          <p15:clr>
            <a:srgbClr val="A4A3A4"/>
          </p15:clr>
        </p15:guide>
        <p15:guide id="2" orient="horz" pos="4591" userDrawn="1">
          <p15:clr>
            <a:srgbClr val="A4A3A4"/>
          </p15:clr>
        </p15:guide>
        <p15:guide id="3" orient="horz" pos="1053" userDrawn="1">
          <p15:clr>
            <a:srgbClr val="A4A3A4"/>
          </p15:clr>
        </p15:guide>
        <p15:guide id="4" orient="horz" pos="17292" userDrawn="1">
          <p15:clr>
            <a:srgbClr val="A4A3A4"/>
          </p15:clr>
        </p15:guide>
        <p15:guide id="5" orient="horz" pos="4761" userDrawn="1">
          <p15:clr>
            <a:srgbClr val="A4A3A4"/>
          </p15:clr>
        </p15:guide>
        <p15:guide id="6" orient="horz" pos="3061" userDrawn="1">
          <p15:clr>
            <a:srgbClr val="A4A3A4"/>
          </p15:clr>
        </p15:guide>
        <p15:guide id="7" pos="26001" userDrawn="1">
          <p15:clr>
            <a:srgbClr val="A4A3A4"/>
          </p15:clr>
        </p15:guide>
        <p15:guide id="8" pos="1167" userDrawn="1">
          <p15:clr>
            <a:srgbClr val="A4A3A4"/>
          </p15:clr>
        </p15:guide>
        <p15:guide id="9" pos="13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22B"/>
    <a:srgbClr val="4D2938"/>
    <a:srgbClr val="8A857E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18B97-0084-4AF8-9725-63F27F968FF1}" v="9" dt="2023-11-28T16:58:57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34" autoAdjust="0"/>
    <p:restoredTop sz="86804" autoAdjust="0"/>
  </p:normalViewPr>
  <p:slideViewPr>
    <p:cSldViewPr>
      <p:cViewPr varScale="1">
        <p:scale>
          <a:sx n="22" d="100"/>
          <a:sy n="22" d="100"/>
        </p:scale>
        <p:origin x="1164" y="66"/>
      </p:cViewPr>
      <p:guideLst>
        <p:guide orient="horz" pos="859"/>
        <p:guide orient="horz" pos="4591"/>
        <p:guide orient="horz" pos="1053"/>
        <p:guide orient="horz" pos="17292"/>
        <p:guide orient="horz" pos="4761"/>
        <p:guide orient="horz" pos="3061"/>
        <p:guide pos="26001"/>
        <p:guide pos="1167"/>
        <p:guide pos="13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2532" y="108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E6890E1-32F7-4BB9-BD7D-BAEC8E384EE8}" type="datetime1">
              <a:rPr lang="en-US" altLang="en-US"/>
              <a:pPr/>
              <a:t>2/2/2024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FD80652-3E7B-4F31-9135-E9386C8A8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4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458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2263" y="549275"/>
            <a:ext cx="3876675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120" y="3474720"/>
            <a:ext cx="768096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AEFDF52-FA57-44AE-B620-D0CF8AD5C1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2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303" kern="1200">
        <a:solidFill>
          <a:schemeClr val="tx1"/>
        </a:solidFill>
        <a:latin typeface="Arial" pitchFamily="-110" charset="0"/>
        <a:ea typeface="ＭＳ Ｐゴシック" pitchFamily="-65" charset="-128"/>
        <a:cs typeface="ＭＳ Ｐゴシック" pitchFamily="-65" charset="-128"/>
      </a:defRPr>
    </a:lvl1pPr>
    <a:lvl2pPr marL="2782611" algn="l" rtl="0" eaLnBrk="0" fontAlgn="base" hangingPunct="0">
      <a:spcBef>
        <a:spcPct val="30000"/>
      </a:spcBef>
      <a:spcAft>
        <a:spcPct val="0"/>
      </a:spcAft>
      <a:defRPr sz="7303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5565221" algn="l" rtl="0" eaLnBrk="0" fontAlgn="base" hangingPunct="0">
      <a:spcBef>
        <a:spcPct val="30000"/>
      </a:spcBef>
      <a:spcAft>
        <a:spcPct val="0"/>
      </a:spcAft>
      <a:defRPr sz="7303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8347832" algn="l" rtl="0" eaLnBrk="0" fontAlgn="base" hangingPunct="0">
      <a:spcBef>
        <a:spcPct val="30000"/>
      </a:spcBef>
      <a:spcAft>
        <a:spcPct val="0"/>
      </a:spcAft>
      <a:defRPr sz="7303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1130443" algn="l" rtl="0" eaLnBrk="0" fontAlgn="base" hangingPunct="0">
      <a:spcBef>
        <a:spcPct val="30000"/>
      </a:spcBef>
      <a:spcAft>
        <a:spcPct val="0"/>
      </a:spcAft>
      <a:defRPr sz="7303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13913053" algn="l" defTabSz="2782611" rtl="0" eaLnBrk="1" latinLnBrk="0" hangingPunct="1">
      <a:defRPr sz="7303" kern="1200">
        <a:solidFill>
          <a:schemeClr val="tx1"/>
        </a:solidFill>
        <a:latin typeface="+mn-lt"/>
        <a:ea typeface="+mn-ea"/>
        <a:cs typeface="+mn-cs"/>
      </a:defRPr>
    </a:lvl6pPr>
    <a:lvl7pPr marL="16695664" algn="l" defTabSz="2782611" rtl="0" eaLnBrk="1" latinLnBrk="0" hangingPunct="1">
      <a:defRPr sz="7303" kern="1200">
        <a:solidFill>
          <a:schemeClr val="tx1"/>
        </a:solidFill>
        <a:latin typeface="+mn-lt"/>
        <a:ea typeface="+mn-ea"/>
        <a:cs typeface="+mn-cs"/>
      </a:defRPr>
    </a:lvl7pPr>
    <a:lvl8pPr marL="19478274" algn="l" defTabSz="2782611" rtl="0" eaLnBrk="1" latinLnBrk="0" hangingPunct="1">
      <a:defRPr sz="7303" kern="1200">
        <a:solidFill>
          <a:schemeClr val="tx1"/>
        </a:solidFill>
        <a:latin typeface="+mn-lt"/>
        <a:ea typeface="+mn-ea"/>
        <a:cs typeface="+mn-cs"/>
      </a:defRPr>
    </a:lvl8pPr>
    <a:lvl9pPr marL="22260885" algn="l" defTabSz="2782611" rtl="0" eaLnBrk="1" latinLnBrk="0" hangingPunct="1">
      <a:defRPr sz="73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2263" y="549275"/>
            <a:ext cx="387667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049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436254" y="8779902"/>
            <a:ext cx="18497336" cy="7629248"/>
          </a:xfrm>
        </p:spPr>
        <p:txBody>
          <a:bodyPr/>
          <a:lstStyle>
            <a:lvl1pPr algn="l">
              <a:defRPr sz="3001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 (Cover option 1)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432452" y="18528385"/>
            <a:ext cx="18497336" cy="7205401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100">
                <a:solidFill>
                  <a:schemeClr val="bg1"/>
                </a:solidFill>
              </a:defRPr>
            </a:lvl1pPr>
            <a:lvl2pPr marL="260752" indent="-125019">
              <a:buClr>
                <a:srgbClr val="C9122B"/>
              </a:buClr>
              <a:buFont typeface="Lucida Grande"/>
              <a:buChar char="■"/>
              <a:defRPr/>
            </a:lvl2pPr>
            <a:lvl3pPr marL="403631" indent="-141687">
              <a:buClr>
                <a:srgbClr val="C9122B"/>
              </a:buClr>
              <a:buFont typeface="Lucida Grande"/>
              <a:buChar char="■"/>
              <a:defRPr/>
            </a:lvl3pPr>
            <a:lvl4pPr marL="534602" indent="-129782">
              <a:buClr>
                <a:srgbClr val="C9122B"/>
              </a:buClr>
              <a:buFont typeface="Lucida Grande"/>
              <a:buChar char="■"/>
              <a:defRPr sz="1350"/>
            </a:lvl4pPr>
            <a:lvl5pPr marL="673907" indent="-138115">
              <a:buClr>
                <a:srgbClr val="C9122B"/>
              </a:buClr>
              <a:buFont typeface="Lucida Grande"/>
              <a:buChar char="■"/>
              <a:defRPr sz="1350"/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96164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157" y="8476006"/>
            <a:ext cx="34709595" cy="19377019"/>
          </a:xfrm>
        </p:spPr>
        <p:txBody>
          <a:bodyPr/>
          <a:lstStyle>
            <a:lvl1pPr marL="134544" indent="-134544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1pPr>
            <a:lvl2pPr marL="260752" indent="-125019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2pPr>
            <a:lvl3pPr marL="403631" indent="-141687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3pPr>
            <a:lvl4pPr marL="534602" indent="-129782">
              <a:buClr>
                <a:srgbClr val="C9122B"/>
              </a:buClr>
              <a:buFont typeface="Wingdings" panose="05000000000000000000" pitchFamily="2" charset="2"/>
              <a:buChar char="§"/>
              <a:defRPr sz="1350"/>
            </a:lvl4pPr>
            <a:lvl5pPr marL="673907" indent="-138115">
              <a:buClr>
                <a:srgbClr val="C9122B"/>
              </a:buClr>
              <a:buFont typeface="Wingdings" panose="05000000000000000000" pitchFamily="2" charset="2"/>
              <a:buChar char="§"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1F0D6-76E2-826C-A0FA-FA6540F7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157" y="3008980"/>
            <a:ext cx="34709595" cy="49232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66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747F-09C9-3806-921D-43080A1A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609" y="3008980"/>
            <a:ext cx="38419142" cy="49232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185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18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604260" y="2422194"/>
            <a:ext cx="12471773" cy="11867718"/>
          </a:xfrm>
        </p:spPr>
        <p:txBody>
          <a:bodyPr/>
          <a:lstStyle>
            <a:lvl1pPr algn="l">
              <a:defRPr sz="3001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(Cover </a:t>
            </a:r>
            <a:br>
              <a:rPr lang="en-US" dirty="0"/>
            </a:br>
            <a:r>
              <a:rPr lang="en-US" dirty="0"/>
              <a:t>option 2)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04261" y="15561455"/>
            <a:ext cx="9747630" cy="2457722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100">
                <a:solidFill>
                  <a:schemeClr val="bg1"/>
                </a:solidFill>
              </a:defRPr>
            </a:lvl1pPr>
            <a:lvl2pPr marL="260752" indent="-125019">
              <a:buClr>
                <a:srgbClr val="C9122B"/>
              </a:buClr>
              <a:buFont typeface="Lucida Grande"/>
              <a:buChar char="■"/>
              <a:defRPr/>
            </a:lvl2pPr>
            <a:lvl3pPr marL="403631" indent="-141687">
              <a:buClr>
                <a:srgbClr val="C9122B"/>
              </a:buClr>
              <a:buFont typeface="Lucida Grande"/>
              <a:buChar char="■"/>
              <a:defRPr/>
            </a:lvl3pPr>
            <a:lvl4pPr marL="534602" indent="-129782">
              <a:buClr>
                <a:srgbClr val="C9122B"/>
              </a:buClr>
              <a:buFont typeface="Lucida Grande"/>
              <a:buChar char="■"/>
              <a:defRPr sz="1350"/>
            </a:lvl4pPr>
            <a:lvl5pPr marL="673907" indent="-138115">
              <a:buClr>
                <a:srgbClr val="C9122B"/>
              </a:buClr>
              <a:buFont typeface="Lucida Grande"/>
              <a:buChar char="■"/>
              <a:defRPr sz="1350"/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1138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7B5F-20D4-351D-6F7A-5CEBA597B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8417" y="2422195"/>
            <a:ext cx="30420138" cy="7629248"/>
          </a:xfrm>
        </p:spPr>
        <p:txBody>
          <a:bodyPr/>
          <a:lstStyle>
            <a:lvl1pPr algn="l">
              <a:defRPr sz="3001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(Cover option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12A3-54E7-95D3-974E-819A1F0BA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78419" y="10899136"/>
            <a:ext cx="30336739" cy="16953884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100">
                <a:solidFill>
                  <a:schemeClr val="bg1"/>
                </a:solidFill>
              </a:defRPr>
            </a:lvl1pPr>
            <a:lvl2pPr marL="260752" indent="-125019">
              <a:buClr>
                <a:srgbClr val="C9122B"/>
              </a:buClr>
              <a:buFont typeface="Lucida Grande"/>
              <a:buChar char="■"/>
              <a:defRPr/>
            </a:lvl2pPr>
            <a:lvl3pPr marL="403631" indent="-141687">
              <a:buClr>
                <a:srgbClr val="C9122B"/>
              </a:buClr>
              <a:buFont typeface="Lucida Grande"/>
              <a:buChar char="■"/>
              <a:defRPr/>
            </a:lvl3pPr>
            <a:lvl4pPr marL="534602" indent="-129782">
              <a:buClr>
                <a:srgbClr val="C9122B"/>
              </a:buClr>
              <a:buFont typeface="Lucida Grande"/>
              <a:buChar char="■"/>
              <a:defRPr sz="1350"/>
            </a:lvl4pPr>
            <a:lvl5pPr marL="673907" indent="-138115">
              <a:buClr>
                <a:srgbClr val="C9122B"/>
              </a:buClr>
              <a:buFont typeface="Lucida Grande"/>
              <a:buChar char="■"/>
              <a:defRPr sz="1350"/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666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04263" y="8476002"/>
            <a:ext cx="24269403" cy="17589654"/>
          </a:xfrm>
        </p:spPr>
        <p:txBody>
          <a:bodyPr/>
          <a:lstStyle>
            <a:lvl1pPr marL="134544" indent="-134544">
              <a:buClr>
                <a:srgbClr val="C9122B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260752" indent="-125019">
              <a:buClr>
                <a:srgbClr val="C9122B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403631" indent="-141687">
              <a:buClr>
                <a:srgbClr val="C9122B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534602" indent="-129782">
              <a:buClr>
                <a:srgbClr val="C9122B"/>
              </a:buClr>
              <a:buFont typeface="Wingdings" panose="05000000000000000000" pitchFamily="2" charset="2"/>
              <a:buChar char="§"/>
              <a:defRPr sz="1350">
                <a:solidFill>
                  <a:schemeClr val="bg1"/>
                </a:solidFill>
              </a:defRPr>
            </a:lvl4pPr>
            <a:lvl5pPr marL="675013" indent="-137703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Content or subheading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12380-3E9E-6512-0E0B-5CF4C1EAA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11570" y="3016421"/>
            <a:ext cx="24262088" cy="3644245"/>
          </a:xfrm>
        </p:spPr>
        <p:txBody>
          <a:bodyPr/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section divider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4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157" y="3008980"/>
            <a:ext cx="34709595" cy="49232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157" y="8476000"/>
            <a:ext cx="34709595" cy="19377019"/>
          </a:xfrm>
        </p:spPr>
        <p:txBody>
          <a:bodyPr/>
          <a:lstStyle>
            <a:lvl1pPr marL="134544" indent="-134544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1pPr>
            <a:lvl2pPr marL="260752" indent="-125019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2pPr>
            <a:lvl3pPr marL="403631" indent="-141687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3pPr>
            <a:lvl4pPr marL="534602" indent="-129782">
              <a:buClr>
                <a:srgbClr val="C9122B"/>
              </a:buClr>
              <a:buFont typeface="Wingdings" panose="05000000000000000000" pitchFamily="2" charset="2"/>
              <a:buChar char="§"/>
              <a:defRPr sz="1350"/>
            </a:lvl4pPr>
            <a:lvl5pPr marL="675013" indent="-137703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161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DDCA5-AC37-4CC2-6FFF-BF2075029F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96434" y="8476010"/>
            <a:ext cx="16444110" cy="2632145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2910" indent="0">
              <a:buNone/>
              <a:defRPr sz="1500" b="1"/>
            </a:lvl2pPr>
            <a:lvl3pPr marL="685821" indent="0">
              <a:buNone/>
              <a:defRPr sz="1350" b="1"/>
            </a:lvl3pPr>
            <a:lvl4pPr marL="1028731" indent="0">
              <a:buNone/>
              <a:defRPr sz="1200" b="1"/>
            </a:lvl4pPr>
            <a:lvl5pPr marL="1371641" indent="0">
              <a:buNone/>
              <a:defRPr sz="1200" b="1"/>
            </a:lvl5pPr>
            <a:lvl6pPr marL="1714551" indent="0">
              <a:buNone/>
              <a:defRPr sz="1200" b="1"/>
            </a:lvl6pPr>
            <a:lvl7pPr marL="2057462" indent="0">
              <a:buNone/>
              <a:defRPr sz="1200" b="1"/>
            </a:lvl7pPr>
            <a:lvl8pPr marL="2400372" indent="0">
              <a:buNone/>
              <a:defRPr sz="1200" b="1"/>
            </a:lvl8pPr>
            <a:lvl9pPr marL="2743282" indent="0">
              <a:buNone/>
              <a:defRPr sz="1200" b="1"/>
            </a:lvl9pPr>
          </a:lstStyle>
          <a:p>
            <a:pPr lvl="0"/>
            <a:r>
              <a:rPr lang="en-GB" dirty="0"/>
              <a:t>Click to edit sub-head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905BE-9799-69FA-1782-61B9BEEA43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96434" y="11746831"/>
            <a:ext cx="16444110" cy="16106190"/>
          </a:xfrm>
        </p:spPr>
        <p:txBody>
          <a:bodyPr/>
          <a:lstStyle>
            <a:lvl1pPr marL="134544" indent="-134544">
              <a:buFont typeface="Wingdings" panose="05000000000000000000" pitchFamily="2" charset="2"/>
              <a:buChar char="§"/>
              <a:defRPr/>
            </a:lvl1pPr>
            <a:lvl2pPr marL="260752" indent="-125019">
              <a:buFont typeface="Wingdings" panose="05000000000000000000" pitchFamily="2" charset="2"/>
              <a:buChar char="§"/>
              <a:defRPr/>
            </a:lvl2pPr>
            <a:lvl3pPr marL="403631" indent="-141687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2FEE6-5429-F0E9-441C-6124EF7A39E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4098481" y="8476010"/>
            <a:ext cx="16444110" cy="2632145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2910" indent="0">
              <a:buNone/>
              <a:defRPr sz="1500" b="1"/>
            </a:lvl2pPr>
            <a:lvl3pPr marL="685821" indent="0">
              <a:buNone/>
              <a:defRPr sz="1350" b="1"/>
            </a:lvl3pPr>
            <a:lvl4pPr marL="1028731" indent="0">
              <a:buNone/>
              <a:defRPr sz="1200" b="1"/>
            </a:lvl4pPr>
            <a:lvl5pPr marL="1371641" indent="0">
              <a:buNone/>
              <a:defRPr sz="1200" b="1"/>
            </a:lvl5pPr>
            <a:lvl6pPr marL="1714551" indent="0">
              <a:buNone/>
              <a:defRPr sz="1200" b="1"/>
            </a:lvl6pPr>
            <a:lvl7pPr marL="2057462" indent="0">
              <a:buNone/>
              <a:defRPr sz="1200" b="1"/>
            </a:lvl7pPr>
            <a:lvl8pPr marL="2400372" indent="0">
              <a:buNone/>
              <a:defRPr sz="1200" b="1"/>
            </a:lvl8pPr>
            <a:lvl9pPr marL="2743282" indent="0">
              <a:buNone/>
              <a:defRPr sz="1200" b="1"/>
            </a:lvl9pPr>
          </a:lstStyle>
          <a:p>
            <a:pPr lvl="0"/>
            <a:r>
              <a:rPr lang="en-GB" dirty="0"/>
              <a:t>Click to edit sub-head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33189-9633-5917-BDBC-16C98FB067C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4098481" y="11746831"/>
            <a:ext cx="16444110" cy="16106190"/>
          </a:xfrm>
        </p:spPr>
        <p:txBody>
          <a:bodyPr/>
          <a:lstStyle>
            <a:lvl1pPr marL="134544" indent="-134544">
              <a:buFont typeface="Wingdings" panose="05000000000000000000" pitchFamily="2" charset="2"/>
              <a:buChar char="§"/>
              <a:defRPr/>
            </a:lvl1pPr>
            <a:lvl2pPr marL="260752" indent="-125019">
              <a:buFont typeface="Wingdings" panose="05000000000000000000" pitchFamily="2" charset="2"/>
              <a:buChar char="§"/>
              <a:defRPr/>
            </a:lvl2pPr>
            <a:lvl3pPr marL="403631" indent="-141687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69F304-040E-02EF-67C7-78BFE860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443" y="3005560"/>
            <a:ext cx="34718714" cy="48317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51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1078" y="8476000"/>
            <a:ext cx="16444110" cy="19377019"/>
          </a:xfrm>
        </p:spPr>
        <p:txBody>
          <a:bodyPr/>
          <a:lstStyle>
            <a:lvl1pPr marL="134544" indent="-134544">
              <a:buClr>
                <a:srgbClr val="C9122B"/>
              </a:buClr>
              <a:buFont typeface="Wingdings" panose="05000000000000000000" pitchFamily="2" charset="2"/>
              <a:buChar char="§"/>
              <a:defRPr sz="1801"/>
            </a:lvl1pPr>
            <a:lvl2pPr marL="260752" indent="-125019">
              <a:buClr>
                <a:srgbClr val="C9122B"/>
              </a:buClr>
              <a:buFont typeface="Wingdings" panose="05000000000000000000" pitchFamily="2" charset="2"/>
              <a:buChar char="§"/>
              <a:defRPr sz="1650"/>
            </a:lvl2pPr>
            <a:lvl3pPr marL="403631" indent="-141687">
              <a:buClr>
                <a:srgbClr val="C9122B"/>
              </a:buClr>
              <a:buFont typeface="Wingdings" panose="05000000000000000000" pitchFamily="2" charset="2"/>
              <a:buChar char="§"/>
              <a:defRPr sz="1500"/>
            </a:lvl3pPr>
            <a:lvl4pPr marL="534602" indent="-129782">
              <a:buClr>
                <a:srgbClr val="C9122B"/>
              </a:buClr>
              <a:buFont typeface="Wingdings" panose="05000000000000000000" pitchFamily="2" charset="2"/>
              <a:buChar char="§"/>
              <a:defRPr sz="1350"/>
            </a:lvl4pPr>
            <a:lvl5pPr marL="673907" indent="-138115">
              <a:buClr>
                <a:srgbClr val="C9122B"/>
              </a:buClr>
              <a:buFont typeface="Wingdings" panose="05000000000000000000" pitchFamily="2" charset="2"/>
              <a:buChar char="§"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64185" y="8476000"/>
            <a:ext cx="16444110" cy="19377019"/>
          </a:xfrm>
        </p:spPr>
        <p:txBody>
          <a:bodyPr/>
          <a:lstStyle>
            <a:lvl1pPr marL="257182" indent="-257182">
              <a:buClr>
                <a:srgbClr val="C9122B"/>
              </a:buClr>
              <a:buFont typeface="Wingdings" panose="05000000000000000000" pitchFamily="2" charset="2"/>
              <a:buChar char="§"/>
              <a:defRPr sz="1801"/>
            </a:lvl1pPr>
            <a:lvl2pPr marL="392917" indent="-257182">
              <a:buClr>
                <a:srgbClr val="C9122B"/>
              </a:buClr>
              <a:buFont typeface="Wingdings" panose="05000000000000000000" pitchFamily="2" charset="2"/>
              <a:buChar char="§"/>
              <a:defRPr sz="1650"/>
            </a:lvl2pPr>
            <a:lvl3pPr marL="519125" indent="-257182">
              <a:buClr>
                <a:srgbClr val="C9122B"/>
              </a:buClr>
              <a:buFont typeface="Wingdings" panose="05000000000000000000" pitchFamily="2" charset="2"/>
              <a:buChar char="§"/>
              <a:defRPr sz="1500"/>
            </a:lvl3pPr>
            <a:lvl4pPr marL="619140" indent="-214319">
              <a:buClr>
                <a:srgbClr val="C9122B"/>
              </a:buClr>
              <a:buFont typeface="Wingdings" panose="05000000000000000000" pitchFamily="2" charset="2"/>
              <a:buChar char="§"/>
              <a:defRPr sz="1350"/>
            </a:lvl4pPr>
            <a:lvl5pPr marL="750112" indent="-214319">
              <a:buClr>
                <a:srgbClr val="C9122B"/>
              </a:buClr>
              <a:buFont typeface="Wingdings" panose="05000000000000000000" pitchFamily="2" charset="2"/>
              <a:buChar char="§"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98159" y="3008980"/>
            <a:ext cx="34717216" cy="49232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262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8156" y="8476000"/>
            <a:ext cx="16444110" cy="19377019"/>
          </a:xfrm>
        </p:spPr>
        <p:txBody>
          <a:bodyPr/>
          <a:lstStyle>
            <a:lvl1pPr marL="134544" indent="-134544">
              <a:buFont typeface="Wingdings" panose="05000000000000000000" pitchFamily="2" charset="2"/>
              <a:buChar char="§"/>
              <a:defRPr sz="1801"/>
            </a:lvl1pPr>
            <a:lvl2pPr marL="260752" indent="-125019">
              <a:buFont typeface="Wingdings" panose="05000000000000000000" pitchFamily="2" charset="2"/>
              <a:buChar char="§"/>
              <a:defRPr sz="1650"/>
            </a:lvl2pPr>
            <a:lvl3pPr marL="403631" indent="-141687">
              <a:buFont typeface="Wingdings" panose="05000000000000000000" pitchFamily="2" charset="2"/>
              <a:buChar char="§"/>
              <a:defRPr sz="1500"/>
            </a:lvl3pPr>
            <a:lvl4pPr marL="534602" indent="-129782">
              <a:buFont typeface="Wingdings" panose="05000000000000000000" pitchFamily="2" charset="2"/>
              <a:buChar char="§"/>
              <a:defRPr sz="1350"/>
            </a:lvl4pPr>
            <a:lvl5pPr marL="673907" indent="-138115">
              <a:buSzPct val="131000"/>
              <a:buFont typeface="Wingdings" panose="05000000000000000000" pitchFamily="2" charset="2"/>
              <a:buChar char="§"/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24171262" y="8476000"/>
            <a:ext cx="16444110" cy="19377019"/>
          </a:xfrm>
        </p:spPr>
        <p:txBody>
          <a:bodyPr/>
          <a:lstStyle>
            <a:lvl1pPr marL="0" indent="0">
              <a:buNone/>
              <a:defRPr sz="1801"/>
            </a:lvl1pPr>
            <a:lvl2pPr marL="342907" indent="0">
              <a:buNone/>
              <a:defRPr sz="2100"/>
            </a:lvl2pPr>
            <a:lvl3pPr marL="685814" indent="0">
              <a:buNone/>
              <a:defRPr sz="1801"/>
            </a:lvl3pPr>
            <a:lvl4pPr marL="1028720" indent="0">
              <a:buNone/>
              <a:defRPr sz="1500"/>
            </a:lvl4pPr>
            <a:lvl5pPr marL="1371628" indent="0">
              <a:buNone/>
              <a:defRPr sz="1500"/>
            </a:lvl5pPr>
            <a:lvl6pPr marL="1714535" indent="0">
              <a:buNone/>
              <a:defRPr sz="1500"/>
            </a:lvl6pPr>
            <a:lvl7pPr marL="2057441" indent="0">
              <a:buNone/>
              <a:defRPr sz="1500"/>
            </a:lvl7pPr>
            <a:lvl8pPr marL="2400348" indent="0">
              <a:buNone/>
              <a:defRPr sz="1500"/>
            </a:lvl8pPr>
            <a:lvl9pPr marL="2743253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98159" y="3008980"/>
            <a:ext cx="34717216" cy="49232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20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159" y="18952232"/>
            <a:ext cx="34716997" cy="2501915"/>
          </a:xfrm>
        </p:spPr>
        <p:txBody>
          <a:bodyPr anchor="b"/>
          <a:lstStyle>
            <a:lvl1pPr algn="l">
              <a:defRPr sz="21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98159" y="3008989"/>
            <a:ext cx="34716997" cy="14951341"/>
          </a:xfrm>
        </p:spPr>
        <p:txBody>
          <a:bodyPr/>
          <a:lstStyle>
            <a:lvl1pPr marL="0" indent="0">
              <a:buNone/>
              <a:defRPr sz="1801"/>
            </a:lvl1pPr>
            <a:lvl2pPr marL="342907" indent="0">
              <a:buNone/>
              <a:defRPr sz="2100"/>
            </a:lvl2pPr>
            <a:lvl3pPr marL="685814" indent="0">
              <a:buNone/>
              <a:defRPr sz="1801"/>
            </a:lvl3pPr>
            <a:lvl4pPr marL="1028720" indent="0">
              <a:buNone/>
              <a:defRPr sz="1500"/>
            </a:lvl4pPr>
            <a:lvl5pPr marL="1371628" indent="0">
              <a:buNone/>
              <a:defRPr sz="1500"/>
            </a:lvl5pPr>
            <a:lvl6pPr marL="1714535" indent="0">
              <a:buNone/>
              <a:defRPr sz="1500"/>
            </a:lvl6pPr>
            <a:lvl7pPr marL="2057441" indent="0">
              <a:buNone/>
              <a:defRPr sz="1500"/>
            </a:lvl7pPr>
            <a:lvl8pPr marL="2400348" indent="0">
              <a:buNone/>
              <a:defRPr sz="1500"/>
            </a:lvl8pPr>
            <a:lvl9pPr marL="2743253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8159" y="22766856"/>
            <a:ext cx="34716997" cy="5086165"/>
          </a:xfrm>
        </p:spPr>
        <p:txBody>
          <a:bodyPr/>
          <a:lstStyle>
            <a:lvl1pPr marL="0" indent="0">
              <a:buNone/>
              <a:defRPr sz="1801"/>
            </a:lvl1pPr>
            <a:lvl2pPr marL="342907" indent="0">
              <a:buNone/>
              <a:defRPr sz="900"/>
            </a:lvl2pPr>
            <a:lvl3pPr marL="685814" indent="0">
              <a:buNone/>
              <a:defRPr sz="750"/>
            </a:lvl3pPr>
            <a:lvl4pPr marL="1028720" indent="0">
              <a:buNone/>
              <a:defRPr sz="675"/>
            </a:lvl4pPr>
            <a:lvl5pPr marL="1371628" indent="0">
              <a:buNone/>
              <a:defRPr sz="675"/>
            </a:lvl5pPr>
            <a:lvl6pPr marL="1714535" indent="0">
              <a:buNone/>
              <a:defRPr sz="675"/>
            </a:lvl6pPr>
            <a:lvl7pPr marL="2057441" indent="0">
              <a:buNone/>
              <a:defRPr sz="675"/>
            </a:lvl7pPr>
            <a:lvl8pPr marL="2400348" indent="0">
              <a:buNone/>
              <a:defRPr sz="675"/>
            </a:lvl8pPr>
            <a:lvl9pPr marL="2743253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23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6910" y="8790240"/>
            <a:ext cx="37772835" cy="267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6887" y="11488365"/>
            <a:ext cx="37780269" cy="160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8" r:id="rId2"/>
    <p:sldLayoutId id="2147483698" r:id="rId3"/>
    <p:sldLayoutId id="2147483689" r:id="rId4"/>
    <p:sldLayoutId id="2147483682" r:id="rId5"/>
    <p:sldLayoutId id="2147483697" r:id="rId6"/>
    <p:sldLayoutId id="2147483683" r:id="rId7"/>
    <p:sldLayoutId id="2147483684" r:id="rId8"/>
    <p:sldLayoutId id="2147483685" r:id="rId9"/>
    <p:sldLayoutId id="2147483686" r:id="rId10"/>
    <p:sldLayoutId id="2147483699" r:id="rId11"/>
    <p:sldLayoutId id="214748368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342907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-110" charset="0"/>
        </a:defRPr>
      </a:lvl6pPr>
      <a:lvl7pPr marL="685814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-110" charset="0"/>
        </a:defRPr>
      </a:lvl7pPr>
      <a:lvl8pPr marL="102872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-110" charset="0"/>
        </a:defRPr>
      </a:lvl8pPr>
      <a:lvl9pPr marL="1371628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pitchFamily="-110" charset="0"/>
        </a:defRPr>
      </a:lvl9pPr>
    </p:titleStyle>
    <p:bodyStyle>
      <a:lvl1pPr marL="134544" indent="-134544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90000"/>
        <a:buFont typeface="Lucida Grande"/>
        <a:buChar char="■"/>
        <a:defRPr sz="180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260752" indent="-125019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1650">
          <a:solidFill>
            <a:schemeClr val="tx1"/>
          </a:solidFill>
          <a:latin typeface="+mn-lt"/>
          <a:ea typeface="ＭＳ Ｐゴシック" pitchFamily="-110" charset="-128"/>
        </a:defRPr>
      </a:lvl2pPr>
      <a:lvl3pPr marL="403631" indent="-141687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08000"/>
        <a:buFont typeface="Lucida Grande"/>
        <a:buChar char="■"/>
        <a:defRPr sz="1500">
          <a:solidFill>
            <a:schemeClr val="tx1"/>
          </a:solidFill>
          <a:latin typeface="+mn-lt"/>
          <a:ea typeface="ＭＳ Ｐゴシック" pitchFamily="-110" charset="-128"/>
        </a:defRPr>
      </a:lvl3pPr>
      <a:lvl4pPr marL="534602" indent="-129782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15000"/>
        <a:buFont typeface="Lucida Grande"/>
        <a:buChar char="■"/>
        <a:defRPr sz="1350">
          <a:solidFill>
            <a:schemeClr val="tx1"/>
          </a:solidFill>
          <a:latin typeface="+mn-lt"/>
          <a:ea typeface="ＭＳ Ｐゴシック" pitchFamily="-110" charset="-128"/>
        </a:defRPr>
      </a:lvl4pPr>
      <a:lvl5pPr marL="673907" indent="-138115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30000"/>
        <a:buFont typeface="Lucida Grande"/>
        <a:buChar char="■"/>
        <a:defRPr sz="12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16813" indent="-138115" algn="l" rtl="0" eaLnBrk="1" fontAlgn="base" hangingPunct="1">
        <a:spcBef>
          <a:spcPct val="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ＭＳ Ｐゴシック" pitchFamily="-110" charset="-128"/>
        </a:defRPr>
      </a:lvl6pPr>
      <a:lvl7pPr marL="1359720" indent="-138115" algn="l" rtl="0" eaLnBrk="1" fontAlgn="base" hangingPunct="1">
        <a:spcBef>
          <a:spcPct val="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ＭＳ Ｐゴシック" pitchFamily="-110" charset="-128"/>
        </a:defRPr>
      </a:lvl7pPr>
      <a:lvl8pPr marL="1702628" indent="-138115" algn="l" rtl="0" eaLnBrk="1" fontAlgn="base" hangingPunct="1">
        <a:spcBef>
          <a:spcPct val="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ＭＳ Ｐゴシック" pitchFamily="-110" charset="-128"/>
        </a:defRPr>
      </a:lvl8pPr>
      <a:lvl9pPr marL="2045535" indent="-138115" algn="l" rtl="0" eaLnBrk="1" fontAlgn="base" hangingPunct="1">
        <a:spcBef>
          <a:spcPct val="0"/>
        </a:spcBef>
        <a:spcAft>
          <a:spcPct val="0"/>
        </a:spcAft>
        <a:buChar char="•"/>
        <a:defRPr sz="165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3429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7" algn="l" defTabSz="3429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4" algn="l" defTabSz="3429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0" algn="l" defTabSz="3429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8" algn="l" defTabSz="3429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5" algn="l" defTabSz="3429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1" algn="l" defTabSz="3429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8" algn="l" defTabSz="3429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53" algn="l" defTabSz="3429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8.jp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jpeg"/><Relationship Id="rId5" Type="http://schemas.openxmlformats.org/officeDocument/2006/relationships/hyperlink" Target="mailto:Sally.morgan.2@city.ac.uk" TargetMode="External"/><Relationship Id="rId15" Type="http://schemas.openxmlformats.org/officeDocument/2006/relationships/image" Target="../media/image19.sv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9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D4BA67-DAB6-3D0C-0CD6-09D6DC4575AF}"/>
              </a:ext>
            </a:extLst>
          </p:cNvPr>
          <p:cNvSpPr/>
          <p:nvPr/>
        </p:nvSpPr>
        <p:spPr>
          <a:xfrm>
            <a:off x="7720361" y="1024038"/>
            <a:ext cx="30579688" cy="414864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SEEM Study: Safe Efficient and Enjoyable Mealtimes:</a:t>
            </a:r>
          </a:p>
          <a:p>
            <a:pPr algn="ctr"/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</a:rPr>
              <a:t>Creating a toolkit for families of children who need assistance with eating and drinking –</a:t>
            </a:r>
          </a:p>
          <a:p>
            <a:pPr algn="ctr"/>
            <a:r>
              <a:rPr lang="en-US" sz="6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observational study protocol</a:t>
            </a:r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3ED179A4-4BFD-72DC-0E4E-1D30E3FD3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666" y="428426"/>
            <a:ext cx="3045025" cy="3817726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4EE6F80-F48B-48A9-401B-2E07E20A3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0355" y="1318947"/>
            <a:ext cx="4164953" cy="20736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97C8FE-030A-B332-AB41-8AE472FE062A}"/>
              </a:ext>
            </a:extLst>
          </p:cNvPr>
          <p:cNvSpPr txBox="1"/>
          <p:nvPr/>
        </p:nvSpPr>
        <p:spPr>
          <a:xfrm>
            <a:off x="4269854" y="5005982"/>
            <a:ext cx="3843545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GB" sz="5400" b="1" dirty="0">
                <a:solidFill>
                  <a:srgbClr val="000000"/>
                </a:solidFill>
                <a:latin typeface="Arial" panose="020B0604020202020204" pitchFamily="34" charset="0"/>
              </a:rPr>
              <a:t>Morgan, S.</a:t>
            </a:r>
            <a: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GB" sz="5400" b="1" dirty="0">
                <a:solidFill>
                  <a:srgbClr val="000000"/>
                </a:solidFill>
                <a:latin typeface="Arial" panose="020B0604020202020204" pitchFamily="34" charset="0"/>
              </a:rPr>
              <a:t>, Weir, K. A.</a:t>
            </a:r>
            <a: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GB" sz="5400" b="1" dirty="0">
                <a:solidFill>
                  <a:srgbClr val="000000"/>
                </a:solidFill>
                <a:latin typeface="Arial" panose="020B0604020202020204" pitchFamily="34" charset="0"/>
              </a:rPr>
              <a:t> , Mulligan, K.</a:t>
            </a:r>
            <a: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1,3</a:t>
            </a:r>
            <a:r>
              <a:rPr lang="en-GB" sz="5400" b="1" dirty="0">
                <a:solidFill>
                  <a:srgbClr val="000000"/>
                </a:solidFill>
                <a:latin typeface="Arial" panose="020B0604020202020204" pitchFamily="34" charset="0"/>
              </a:rPr>
              <a:t> ,</a:t>
            </a:r>
            <a: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5400" b="1" dirty="0">
                <a:solidFill>
                  <a:srgbClr val="000000"/>
                </a:solidFill>
                <a:latin typeface="Arial" panose="020B0604020202020204" pitchFamily="34" charset="0"/>
              </a:rPr>
              <a:t>Hilari, K.</a:t>
            </a:r>
            <a:r>
              <a:rPr lang="en-GB" sz="5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r>
              <a:rPr lang="en-GB" sz="5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b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City, University of London, UK, </a:t>
            </a:r>
            <a:r>
              <a:rPr lang="en-GB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2</a:t>
            </a: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</a:rPr>
              <a:t>University of Melbourne , </a:t>
            </a:r>
            <a:r>
              <a:rPr lang="en-US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</a:rPr>
              <a:t>East London NHS Foundation Trust, UK, </a:t>
            </a:r>
            <a:b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Sally.morgan.2@city.ac.uk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 @sallymorganslt</a:t>
            </a:r>
            <a:endParaRPr lang="en-GB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A1AAC8-FDFC-7F2A-A694-1B371527AC40}"/>
              </a:ext>
            </a:extLst>
          </p:cNvPr>
          <p:cNvSpPr/>
          <p:nvPr/>
        </p:nvSpPr>
        <p:spPr>
          <a:xfrm>
            <a:off x="4603795" y="11203451"/>
            <a:ext cx="37556721" cy="1426361"/>
          </a:xfrm>
          <a:prstGeom prst="rect">
            <a:avLst/>
          </a:prstGeom>
          <a:solidFill>
            <a:srgbClr val="C9122B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</a:rPr>
              <a:t>Planned methods &amp; data analysis</a:t>
            </a:r>
            <a:endParaRPr lang="en-US" sz="72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9BC8E4-2C96-C5A3-2A32-BC56A8A893C9}"/>
              </a:ext>
            </a:extLst>
          </p:cNvPr>
          <p:cNvSpPr/>
          <p:nvPr/>
        </p:nvSpPr>
        <p:spPr>
          <a:xfrm>
            <a:off x="4748293" y="13952464"/>
            <a:ext cx="10736667" cy="4068139"/>
          </a:xfrm>
          <a:prstGeom prst="roundRect">
            <a:avLst/>
          </a:prstGeom>
          <a:solidFill>
            <a:srgbClr val="C912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SLT recruitment process &amp; information</a:t>
            </a:r>
          </a:p>
          <a:p>
            <a:pPr algn="ctr"/>
            <a:endParaRPr lang="en-GB" sz="3600" dirty="0"/>
          </a:p>
          <a:p>
            <a:r>
              <a:rPr lang="en-GB" sz="3600" dirty="0"/>
              <a:t>10 parent-child dyads.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	School aged (5 - 15;11 years)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	Neurodisability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	Oropharyngeal dysphagia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	Require mealtime assistance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2AD391-7528-2F09-CBCC-2A093CA3328D}"/>
              </a:ext>
            </a:extLst>
          </p:cNvPr>
          <p:cNvSpPr/>
          <p:nvPr/>
        </p:nvSpPr>
        <p:spPr>
          <a:xfrm>
            <a:off x="4748294" y="18386136"/>
            <a:ext cx="10736666" cy="4719814"/>
          </a:xfrm>
          <a:prstGeom prst="roundRect">
            <a:avLst/>
          </a:prstGeom>
          <a:solidFill>
            <a:srgbClr val="C912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Mealtime visit (Session 1</a:t>
            </a:r>
            <a:r>
              <a:rPr lang="en-GB" sz="3200" dirty="0"/>
              <a:t>)</a:t>
            </a:r>
          </a:p>
          <a:p>
            <a:pPr algn="ctr"/>
            <a:endParaRPr lang="en-GB" sz="3200" dirty="0"/>
          </a:p>
          <a:p>
            <a:r>
              <a:rPr lang="en-GB" sz="3600" dirty="0"/>
              <a:t>Informed parental consent received</a:t>
            </a:r>
          </a:p>
          <a:p>
            <a:r>
              <a:rPr lang="en-GB" sz="3600" dirty="0"/>
              <a:t>Child agreement provided</a:t>
            </a:r>
          </a:p>
          <a:p>
            <a:endParaRPr lang="en-GB" sz="3200" dirty="0"/>
          </a:p>
          <a:p>
            <a:endParaRPr lang="en-GB" sz="3200" dirty="0"/>
          </a:p>
          <a:p>
            <a:pPr algn="ctr"/>
            <a:endParaRPr lang="en-GB" sz="3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B865593-D2CC-F2E3-020E-DD2856AAAF6E}"/>
              </a:ext>
            </a:extLst>
          </p:cNvPr>
          <p:cNvSpPr/>
          <p:nvPr/>
        </p:nvSpPr>
        <p:spPr>
          <a:xfrm>
            <a:off x="4748294" y="23458185"/>
            <a:ext cx="10736666" cy="2793224"/>
          </a:xfrm>
          <a:prstGeom prst="roundRect">
            <a:avLst/>
          </a:prstGeom>
          <a:solidFill>
            <a:srgbClr val="C912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Video reflection visit (Session 2)</a:t>
            </a:r>
          </a:p>
          <a:p>
            <a:pPr algn="ctr"/>
            <a:endParaRPr lang="en-GB" sz="3600" dirty="0"/>
          </a:p>
          <a:p>
            <a:pPr algn="ctr"/>
            <a:endParaRPr lang="en-GB" sz="36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F84060F-90DE-EAFE-AFDD-28F9DE0775E1}"/>
              </a:ext>
            </a:extLst>
          </p:cNvPr>
          <p:cNvSpPr/>
          <p:nvPr/>
        </p:nvSpPr>
        <p:spPr>
          <a:xfrm>
            <a:off x="16047941" y="17324676"/>
            <a:ext cx="8503012" cy="110291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Video 1: Parent-child mealtime view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C587E0-38C5-D8DC-308D-4450E0105881}"/>
              </a:ext>
            </a:extLst>
          </p:cNvPr>
          <p:cNvSpPr/>
          <p:nvPr/>
        </p:nvSpPr>
        <p:spPr>
          <a:xfrm>
            <a:off x="16073000" y="20584522"/>
            <a:ext cx="8421736" cy="122748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Video 2: Close-up child mealtime view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6E89B97-5DD9-3DF2-CF54-622E10AB086B}"/>
              </a:ext>
            </a:extLst>
          </p:cNvPr>
          <p:cNvSpPr/>
          <p:nvPr/>
        </p:nvSpPr>
        <p:spPr>
          <a:xfrm>
            <a:off x="16073001" y="18857751"/>
            <a:ext cx="8421736" cy="127252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Audio 1: Neck  microphone swallow sounds</a:t>
            </a:r>
            <a:r>
              <a:rPr lang="en-GB" sz="3600" baseline="30000" dirty="0"/>
              <a:t>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A4969FD-917E-E816-266C-9C90CE4760F3}"/>
              </a:ext>
            </a:extLst>
          </p:cNvPr>
          <p:cNvSpPr/>
          <p:nvPr/>
        </p:nvSpPr>
        <p:spPr>
          <a:xfrm>
            <a:off x="16072999" y="24426940"/>
            <a:ext cx="8421737" cy="148961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Audio 2: Parent video stimulated recall reflection &amp; dialogue</a:t>
            </a:r>
            <a:r>
              <a:rPr lang="en-GB" sz="3600" baseline="30000" dirty="0"/>
              <a:t>2</a:t>
            </a:r>
            <a:r>
              <a:rPr lang="en-GB" sz="3600" dirty="0"/>
              <a:t> session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BBBE341-0520-D09F-5E9D-97E7EFDA822F}"/>
              </a:ext>
            </a:extLst>
          </p:cNvPr>
          <p:cNvSpPr/>
          <p:nvPr/>
        </p:nvSpPr>
        <p:spPr>
          <a:xfrm>
            <a:off x="25395184" y="18369062"/>
            <a:ext cx="9158750" cy="116949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Determine auditory aspirating vs non-aspirating swallows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51053A-9DA7-00D3-DB0E-E814AD360405}"/>
              </a:ext>
            </a:extLst>
          </p:cNvPr>
          <p:cNvSpPr/>
          <p:nvPr/>
        </p:nvSpPr>
        <p:spPr>
          <a:xfrm>
            <a:off x="25379556" y="19985499"/>
            <a:ext cx="9174378" cy="163794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Determine clinical visual &amp; auditory signs of aspiration/dysphagia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F172E2E-4568-B9AE-6171-9FC1433B375C}"/>
              </a:ext>
            </a:extLst>
          </p:cNvPr>
          <p:cNvSpPr/>
          <p:nvPr/>
        </p:nvSpPr>
        <p:spPr>
          <a:xfrm>
            <a:off x="25401009" y="16756206"/>
            <a:ext cx="9158750" cy="105421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Describe parent-child interaction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95DD693-BA93-5BEA-34E4-5D284C4A0E72}"/>
              </a:ext>
            </a:extLst>
          </p:cNvPr>
          <p:cNvSpPr/>
          <p:nvPr/>
        </p:nvSpPr>
        <p:spPr>
          <a:xfrm>
            <a:off x="25379555" y="25049946"/>
            <a:ext cx="13740121" cy="116669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Directed content analysis of enablers/barriers to adherence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9ED05A7-5A55-B9FD-F76F-63A7DBA90F76}"/>
              </a:ext>
            </a:extLst>
          </p:cNvPr>
          <p:cNvSpPr/>
          <p:nvPr/>
        </p:nvSpPr>
        <p:spPr>
          <a:xfrm>
            <a:off x="35095516" y="18240149"/>
            <a:ext cx="4132790" cy="314492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Determine if swallow sounds and video clinical signs correlate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192D478-097B-9A14-1347-36DD812BA20B}"/>
              </a:ext>
            </a:extLst>
          </p:cNvPr>
          <p:cNvSpPr/>
          <p:nvPr/>
        </p:nvSpPr>
        <p:spPr>
          <a:xfrm>
            <a:off x="35098744" y="14767541"/>
            <a:ext cx="4132790" cy="314492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Determine parental adherence to mealtime recommendations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0E03C4-8D69-510E-1986-D1499D084A98}"/>
              </a:ext>
            </a:extLst>
          </p:cNvPr>
          <p:cNvSpPr/>
          <p:nvPr/>
        </p:nvSpPr>
        <p:spPr>
          <a:xfrm>
            <a:off x="16073000" y="14007367"/>
            <a:ext cx="8477953" cy="109267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Child &amp; parent information forms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8FAFB2C-D5BE-FC82-DF4A-1F8E148802EE}"/>
              </a:ext>
            </a:extLst>
          </p:cNvPr>
          <p:cNvSpPr/>
          <p:nvPr/>
        </p:nvSpPr>
        <p:spPr>
          <a:xfrm>
            <a:off x="25379556" y="14032605"/>
            <a:ext cx="9180203" cy="86956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Descriptive statistics of participants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338040B-7AC5-CD38-DE3A-C25323DD9D63}"/>
              </a:ext>
            </a:extLst>
          </p:cNvPr>
          <p:cNvSpPr/>
          <p:nvPr/>
        </p:nvSpPr>
        <p:spPr>
          <a:xfrm>
            <a:off x="16047941" y="15742772"/>
            <a:ext cx="8503012" cy="93023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Current mealtime recommendations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4B1B502-BD2B-84BF-A9D3-2FFF6F8F40E2}"/>
              </a:ext>
            </a:extLst>
          </p:cNvPr>
          <p:cNvSpPr/>
          <p:nvPr/>
        </p:nvSpPr>
        <p:spPr>
          <a:xfrm>
            <a:off x="25401010" y="15294366"/>
            <a:ext cx="9158750" cy="129034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Content analysis: Behaviours targeted &amp; techniques used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82B4B8-0DF4-B982-CDF4-00F75CA4F52D}"/>
              </a:ext>
            </a:extLst>
          </p:cNvPr>
          <p:cNvSpPr txBox="1"/>
          <p:nvPr/>
        </p:nvSpPr>
        <p:spPr>
          <a:xfrm>
            <a:off x="18587837" y="13035516"/>
            <a:ext cx="3448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039D82-7B33-3374-C12D-D35F600B6447}"/>
              </a:ext>
            </a:extLst>
          </p:cNvPr>
          <p:cNvSpPr txBox="1"/>
          <p:nvPr/>
        </p:nvSpPr>
        <p:spPr>
          <a:xfrm>
            <a:off x="29974559" y="12894195"/>
            <a:ext cx="6577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ANALYSES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79F804-3E75-1929-7091-71230F88DD2D}"/>
              </a:ext>
            </a:extLst>
          </p:cNvPr>
          <p:cNvSpPr txBox="1"/>
          <p:nvPr/>
        </p:nvSpPr>
        <p:spPr>
          <a:xfrm>
            <a:off x="7526506" y="13035515"/>
            <a:ext cx="6577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DATA COLLECTION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A70EF37-420A-7B57-59DC-EE551F75A23A}"/>
              </a:ext>
            </a:extLst>
          </p:cNvPr>
          <p:cNvSpPr/>
          <p:nvPr/>
        </p:nvSpPr>
        <p:spPr>
          <a:xfrm>
            <a:off x="39428579" y="16853187"/>
            <a:ext cx="2298653" cy="266878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Parental response to signs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2710CCB-1CA3-4FC0-E096-B9377DDF43BD}"/>
              </a:ext>
            </a:extLst>
          </p:cNvPr>
          <p:cNvSpPr/>
          <p:nvPr/>
        </p:nvSpPr>
        <p:spPr>
          <a:xfrm>
            <a:off x="25379556" y="21951128"/>
            <a:ext cx="13740120" cy="129074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Dysphagia Disorder Survey assessment</a:t>
            </a:r>
            <a:r>
              <a:rPr lang="en-GB" sz="3600" baseline="30000" dirty="0"/>
              <a:t>3</a:t>
            </a:r>
            <a:r>
              <a:rPr lang="en-GB" sz="3600" dirty="0"/>
              <a:t>: </a:t>
            </a:r>
          </a:p>
          <a:p>
            <a:pPr algn="ctr"/>
            <a:r>
              <a:rPr lang="en-GB" sz="3600" dirty="0"/>
              <a:t>Determine dysphagia severity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B09D5B3-DF0A-CF3F-E109-0D36577612F2}"/>
              </a:ext>
            </a:extLst>
          </p:cNvPr>
          <p:cNvSpPr/>
          <p:nvPr/>
        </p:nvSpPr>
        <p:spPr>
          <a:xfrm>
            <a:off x="25395183" y="23613357"/>
            <a:ext cx="13724493" cy="116669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Thematic analyses of mealtime experiences &amp;/or decision making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C1E9BEC-7B26-C3B5-7469-F87F08B516B8}"/>
              </a:ext>
            </a:extLst>
          </p:cNvPr>
          <p:cNvSpPr/>
          <p:nvPr/>
        </p:nvSpPr>
        <p:spPr>
          <a:xfrm>
            <a:off x="16072999" y="22217711"/>
            <a:ext cx="8477953" cy="150805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Video 3: Child’s view brief conversation</a:t>
            </a:r>
          </a:p>
        </p:txBody>
      </p:sp>
      <p:pic>
        <p:nvPicPr>
          <p:cNvPr id="67" name="Graphic 66" descr="House with solid fill">
            <a:extLst>
              <a:ext uri="{FF2B5EF4-FFF2-40B4-BE49-F238E27FC236}">
                <a16:creationId xmlns:a16="http://schemas.microsoft.com/office/drawing/2014/main" id="{CAC9E8BD-B2DA-7291-1966-07FE668AB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7597" y="21585475"/>
            <a:ext cx="1303058" cy="1303058"/>
          </a:xfrm>
          <a:prstGeom prst="rect">
            <a:avLst/>
          </a:prstGeom>
        </p:spPr>
      </p:pic>
      <p:pic>
        <p:nvPicPr>
          <p:cNvPr id="68" name="Graphic 67" descr="Person eating with solid fill">
            <a:extLst>
              <a:ext uri="{FF2B5EF4-FFF2-40B4-BE49-F238E27FC236}">
                <a16:creationId xmlns:a16="http://schemas.microsoft.com/office/drawing/2014/main" id="{CA1200FE-2DAD-66B9-50E9-D3079E89B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9683" y="21679012"/>
            <a:ext cx="1268463" cy="1096651"/>
          </a:xfrm>
          <a:prstGeom prst="rect">
            <a:avLst/>
          </a:prstGeom>
        </p:spPr>
      </p:pic>
      <p:pic>
        <p:nvPicPr>
          <p:cNvPr id="70" name="Graphic 69" descr="Video camera with solid fill">
            <a:extLst>
              <a:ext uri="{FF2B5EF4-FFF2-40B4-BE49-F238E27FC236}">
                <a16:creationId xmlns:a16="http://schemas.microsoft.com/office/drawing/2014/main" id="{78E2CAEC-2CE9-A4AE-F66C-4D166FCF24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2418" y="21585475"/>
            <a:ext cx="1107454" cy="1370587"/>
          </a:xfrm>
          <a:prstGeom prst="rect">
            <a:avLst/>
          </a:prstGeom>
        </p:spPr>
      </p:pic>
      <p:pic>
        <p:nvPicPr>
          <p:cNvPr id="71" name="Content Placeholder 4" descr="Vlog with solid fill">
            <a:extLst>
              <a:ext uri="{FF2B5EF4-FFF2-40B4-BE49-F238E27FC236}">
                <a16:creationId xmlns:a16="http://schemas.microsoft.com/office/drawing/2014/main" id="{04E9446B-8D98-8502-75CF-830135473A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12979" y="24786935"/>
            <a:ext cx="1092295" cy="1347908"/>
          </a:xfrm>
          <a:prstGeom prst="rect">
            <a:avLst/>
          </a:prstGeom>
        </p:spPr>
      </p:pic>
      <p:pic>
        <p:nvPicPr>
          <p:cNvPr id="72" name="Graphic 71" descr="House with solid fill">
            <a:extLst>
              <a:ext uri="{FF2B5EF4-FFF2-40B4-BE49-F238E27FC236}">
                <a16:creationId xmlns:a16="http://schemas.microsoft.com/office/drawing/2014/main" id="{944AE295-2D1C-1E3A-867A-24E46F7B7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0286" y="24848145"/>
            <a:ext cx="1137001" cy="1137001"/>
          </a:xfrm>
          <a:prstGeom prst="rect">
            <a:avLst/>
          </a:prstGeom>
        </p:spPr>
      </p:pic>
      <p:pic>
        <p:nvPicPr>
          <p:cNvPr id="73" name="Graphic 72" descr="Presentation with media with solid fill">
            <a:extLst>
              <a:ext uri="{FF2B5EF4-FFF2-40B4-BE49-F238E27FC236}">
                <a16:creationId xmlns:a16="http://schemas.microsoft.com/office/drawing/2014/main" id="{2E77C508-1364-3CF4-3680-25C95C20C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21495" y="25101732"/>
            <a:ext cx="1911116" cy="846586"/>
          </a:xfrm>
          <a:prstGeom prst="rect">
            <a:avLst/>
          </a:prstGeom>
        </p:spPr>
      </p:pic>
      <p:pic>
        <p:nvPicPr>
          <p:cNvPr id="74" name="Graphic 73" descr="Microphone with solid fill">
            <a:extLst>
              <a:ext uri="{FF2B5EF4-FFF2-40B4-BE49-F238E27FC236}">
                <a16:creationId xmlns:a16="http://schemas.microsoft.com/office/drawing/2014/main" id="{AF559DF0-016A-9EB8-F5C6-6D6306844C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426549" y="25054344"/>
            <a:ext cx="1755022" cy="894943"/>
          </a:xfrm>
          <a:prstGeom prst="rect">
            <a:avLst/>
          </a:prstGeom>
        </p:spPr>
      </p:pic>
      <p:pic>
        <p:nvPicPr>
          <p:cNvPr id="75" name="Graphic 74" descr="Clipboard with solid fill">
            <a:extLst>
              <a:ext uri="{FF2B5EF4-FFF2-40B4-BE49-F238E27FC236}">
                <a16:creationId xmlns:a16="http://schemas.microsoft.com/office/drawing/2014/main" id="{F4C4AFFD-1AA4-242F-370C-5061C3751F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732996" y="16317995"/>
            <a:ext cx="897151" cy="897151"/>
          </a:xfrm>
          <a:prstGeom prst="rect">
            <a:avLst/>
          </a:prstGeom>
        </p:spPr>
      </p:pic>
      <p:pic>
        <p:nvPicPr>
          <p:cNvPr id="77" name="Graphic 76" descr="Woman with kid with solid fill">
            <a:extLst>
              <a:ext uri="{FF2B5EF4-FFF2-40B4-BE49-F238E27FC236}">
                <a16:creationId xmlns:a16="http://schemas.microsoft.com/office/drawing/2014/main" id="{127DAC7C-C195-D84D-0E81-9CEA91E7BA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479026" y="15956218"/>
            <a:ext cx="1364664" cy="1307538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DA35809C-B82C-1BCF-C166-98007E7EEF3C}"/>
              </a:ext>
            </a:extLst>
          </p:cNvPr>
          <p:cNvSpPr/>
          <p:nvPr/>
        </p:nvSpPr>
        <p:spPr>
          <a:xfrm>
            <a:off x="4658374" y="26694911"/>
            <a:ext cx="20104767" cy="1489616"/>
          </a:xfrm>
          <a:prstGeom prst="rect">
            <a:avLst/>
          </a:prstGeom>
          <a:solidFill>
            <a:srgbClr val="C9122B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</a:rPr>
              <a:t>Results &amp; Discussion</a:t>
            </a:r>
            <a:endParaRPr lang="en-US" sz="72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4278D38-C799-F579-FCA7-533642177E27}"/>
              </a:ext>
            </a:extLst>
          </p:cNvPr>
          <p:cNvSpPr/>
          <p:nvPr/>
        </p:nvSpPr>
        <p:spPr>
          <a:xfrm>
            <a:off x="25122521" y="26732388"/>
            <a:ext cx="17037996" cy="1452139"/>
          </a:xfrm>
          <a:prstGeom prst="rect">
            <a:avLst/>
          </a:prstGeom>
          <a:solidFill>
            <a:srgbClr val="C9122B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References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FEFE278-4112-C2F0-CB9F-4A536E4E731A}"/>
              </a:ext>
            </a:extLst>
          </p:cNvPr>
          <p:cNvSpPr txBox="1"/>
          <p:nvPr/>
        </p:nvSpPr>
        <p:spPr>
          <a:xfrm>
            <a:off x="4873128" y="28334764"/>
            <a:ext cx="196216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UK HRA approval received. NHS Research Ethics Committee and Trust Research &amp; Development approval awaited.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is study 3 of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the SEEM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 which will create a mealtime recommendation toolkit for families of school-aged children who need assistance with eating and drinking. </a:t>
            </a:r>
            <a:endParaRPr lang="en-GB" sz="3200" dirty="0"/>
          </a:p>
        </p:txBody>
      </p: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EBE8A8C0-A014-9127-50B6-F26A3E6F297A}"/>
              </a:ext>
            </a:extLst>
          </p:cNvPr>
          <p:cNvSpPr/>
          <p:nvPr/>
        </p:nvSpPr>
        <p:spPr>
          <a:xfrm rot="680039">
            <a:off x="34441419" y="18612472"/>
            <a:ext cx="1208986" cy="64862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DA59B4F6-5241-474F-CC71-CCEB03F1C4AE}"/>
              </a:ext>
            </a:extLst>
          </p:cNvPr>
          <p:cNvSpPr/>
          <p:nvPr/>
        </p:nvSpPr>
        <p:spPr>
          <a:xfrm>
            <a:off x="15276639" y="14248612"/>
            <a:ext cx="1032712" cy="59704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B631FFB1-F5CF-5CDE-1CF5-4FDC547C92AB}"/>
              </a:ext>
            </a:extLst>
          </p:cNvPr>
          <p:cNvSpPr/>
          <p:nvPr/>
        </p:nvSpPr>
        <p:spPr>
          <a:xfrm>
            <a:off x="15200554" y="19231766"/>
            <a:ext cx="1032712" cy="59704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20C7E1C7-F756-75CA-0446-13396963D5C9}"/>
              </a:ext>
            </a:extLst>
          </p:cNvPr>
          <p:cNvSpPr/>
          <p:nvPr/>
        </p:nvSpPr>
        <p:spPr>
          <a:xfrm>
            <a:off x="15116246" y="20803621"/>
            <a:ext cx="1032712" cy="59704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EB95D097-1F61-13EC-A48E-B64D4EAE760E}"/>
              </a:ext>
            </a:extLst>
          </p:cNvPr>
          <p:cNvSpPr/>
          <p:nvPr/>
        </p:nvSpPr>
        <p:spPr>
          <a:xfrm rot="20448735">
            <a:off x="15131124" y="18145164"/>
            <a:ext cx="1032712" cy="59704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FA8DEB80-1ACA-BD04-73C3-17378087153F}"/>
              </a:ext>
            </a:extLst>
          </p:cNvPr>
          <p:cNvSpPr/>
          <p:nvPr/>
        </p:nvSpPr>
        <p:spPr>
          <a:xfrm>
            <a:off x="15310421" y="15894454"/>
            <a:ext cx="1032712" cy="59704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1A35A9BE-FCAE-65E2-8319-7E69EA54F003}"/>
              </a:ext>
            </a:extLst>
          </p:cNvPr>
          <p:cNvSpPr/>
          <p:nvPr/>
        </p:nvSpPr>
        <p:spPr>
          <a:xfrm>
            <a:off x="15218663" y="24732818"/>
            <a:ext cx="1032712" cy="59704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BDB58705-CBBA-2394-1E11-F71B90E8BCBF}"/>
              </a:ext>
            </a:extLst>
          </p:cNvPr>
          <p:cNvSpPr/>
          <p:nvPr/>
        </p:nvSpPr>
        <p:spPr>
          <a:xfrm>
            <a:off x="24129444" y="25101732"/>
            <a:ext cx="1210011" cy="59704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D37C80CA-2ED5-FCB1-EC6C-33F8417BB38C}"/>
              </a:ext>
            </a:extLst>
          </p:cNvPr>
          <p:cNvSpPr/>
          <p:nvPr/>
        </p:nvSpPr>
        <p:spPr>
          <a:xfrm rot="20828644">
            <a:off x="24422370" y="17380197"/>
            <a:ext cx="1032712" cy="59704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901651E1-D147-4E65-69A5-8C2201E3E52F}"/>
              </a:ext>
            </a:extLst>
          </p:cNvPr>
          <p:cNvSpPr/>
          <p:nvPr/>
        </p:nvSpPr>
        <p:spPr>
          <a:xfrm rot="21075383">
            <a:off x="24284621" y="18937358"/>
            <a:ext cx="1361269" cy="64227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2C64F159-4FDD-4DA9-59F7-ECB4F41F3903}"/>
              </a:ext>
            </a:extLst>
          </p:cNvPr>
          <p:cNvSpPr/>
          <p:nvPr/>
        </p:nvSpPr>
        <p:spPr>
          <a:xfrm>
            <a:off x="24368297" y="14161557"/>
            <a:ext cx="1032712" cy="59704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Arrow: Right 107">
            <a:extLst>
              <a:ext uri="{FF2B5EF4-FFF2-40B4-BE49-F238E27FC236}">
                <a16:creationId xmlns:a16="http://schemas.microsoft.com/office/drawing/2014/main" id="{0597A08A-8C68-6324-9C1F-5C773F49AC7E}"/>
              </a:ext>
            </a:extLst>
          </p:cNvPr>
          <p:cNvSpPr/>
          <p:nvPr/>
        </p:nvSpPr>
        <p:spPr>
          <a:xfrm>
            <a:off x="24334786" y="20620516"/>
            <a:ext cx="1192662" cy="58508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7C950A79-B6F4-2E83-1CF7-D3BB4B021E82}"/>
              </a:ext>
            </a:extLst>
          </p:cNvPr>
          <p:cNvSpPr/>
          <p:nvPr/>
        </p:nvSpPr>
        <p:spPr>
          <a:xfrm>
            <a:off x="24494736" y="15809650"/>
            <a:ext cx="1032712" cy="59704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D8BEE187-5CF4-7DF4-36C8-D78EAD014F6E}"/>
              </a:ext>
            </a:extLst>
          </p:cNvPr>
          <p:cNvSpPr/>
          <p:nvPr/>
        </p:nvSpPr>
        <p:spPr>
          <a:xfrm rot="20160395">
            <a:off x="34368041" y="20453619"/>
            <a:ext cx="1196041" cy="68879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Arrow: Right 110">
            <a:extLst>
              <a:ext uri="{FF2B5EF4-FFF2-40B4-BE49-F238E27FC236}">
                <a16:creationId xmlns:a16="http://schemas.microsoft.com/office/drawing/2014/main" id="{838925E5-AA09-DE17-F17E-3C5297E082DF}"/>
              </a:ext>
            </a:extLst>
          </p:cNvPr>
          <p:cNvSpPr/>
          <p:nvPr/>
        </p:nvSpPr>
        <p:spPr>
          <a:xfrm rot="1894137">
            <a:off x="38835465" y="16530120"/>
            <a:ext cx="1032712" cy="59704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Arrow: Right 112">
            <a:extLst>
              <a:ext uri="{FF2B5EF4-FFF2-40B4-BE49-F238E27FC236}">
                <a16:creationId xmlns:a16="http://schemas.microsoft.com/office/drawing/2014/main" id="{50A1390B-B628-3527-2326-0C71D6BFD440}"/>
              </a:ext>
            </a:extLst>
          </p:cNvPr>
          <p:cNvSpPr/>
          <p:nvPr/>
        </p:nvSpPr>
        <p:spPr>
          <a:xfrm rot="1928491">
            <a:off x="24265762" y="23381569"/>
            <a:ext cx="1330098" cy="63008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B2A7256E-1DD1-58E8-3C21-4DA13448AD48}"/>
              </a:ext>
            </a:extLst>
          </p:cNvPr>
          <p:cNvSpPr/>
          <p:nvPr/>
        </p:nvSpPr>
        <p:spPr>
          <a:xfrm rot="1004639">
            <a:off x="34410888" y="15609410"/>
            <a:ext cx="1225239" cy="65795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0012F7-C277-918C-3370-8AB60F076E2F}"/>
              </a:ext>
            </a:extLst>
          </p:cNvPr>
          <p:cNvSpPr txBox="1"/>
          <p:nvPr/>
        </p:nvSpPr>
        <p:spPr>
          <a:xfrm>
            <a:off x="25011092" y="28451749"/>
            <a:ext cx="172909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[1] </a:t>
            </a:r>
            <a:r>
              <a:rPr lang="en-US" dirty="0" err="1"/>
              <a:t>Frakking</a:t>
            </a:r>
            <a:r>
              <a:rPr lang="en-US" dirty="0"/>
              <a:t> et al. (2016). The use of cervical auscultation to predict oropharyngeal aspiration in children: a randomized controlled trial. Dysphagia, 31, 738-748.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[2]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Nind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et al.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(2018). Using video and dialogue to generate pedagogic knowledge: teachers, learners and researchers reflecting together on the pedagogy of social research methods. In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Teaching and Learning of Social Research Methods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117-132).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[3] Sheppard et al. (2014). The dysphagia disorder survey: validation of an assessment for swallowing and feeding function in developmental disability. Research in developmental disabilities, 35(5),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929-942.</a:t>
            </a:r>
            <a:endParaRPr lang="en-GB" sz="2000" dirty="0"/>
          </a:p>
        </p:txBody>
      </p:sp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1253B97D-9D50-125C-D5F6-8C2BC667A30A}"/>
              </a:ext>
            </a:extLst>
          </p:cNvPr>
          <p:cNvSpPr/>
          <p:nvPr/>
        </p:nvSpPr>
        <p:spPr>
          <a:xfrm rot="760912">
            <a:off x="15302802" y="22040410"/>
            <a:ext cx="1032712" cy="59704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35AA63C9-6C97-E63A-8D0A-29F1266F7A5F}"/>
              </a:ext>
            </a:extLst>
          </p:cNvPr>
          <p:cNvSpPr/>
          <p:nvPr/>
        </p:nvSpPr>
        <p:spPr>
          <a:xfrm rot="20329426">
            <a:off x="38940636" y="18971841"/>
            <a:ext cx="1032712" cy="597049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0" name="Picture 11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004C740-520F-28C3-B3F5-5F12B126796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01792" y="4477567"/>
            <a:ext cx="2624292" cy="2650934"/>
          </a:xfrm>
          <a:prstGeom prst="rect">
            <a:avLst/>
          </a:prstGeom>
        </p:spPr>
      </p:pic>
      <p:pic>
        <p:nvPicPr>
          <p:cNvPr id="124" name="Picture 123" descr="A person with a device attached to their neck&#10;&#10;Description automatically generated">
            <a:extLst>
              <a:ext uri="{FF2B5EF4-FFF2-40B4-BE49-F238E27FC236}">
                <a16:creationId xmlns:a16="http://schemas.microsoft.com/office/drawing/2014/main" id="{47196C53-12B8-64A0-1EFE-87BA41F238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527726" y="21907403"/>
            <a:ext cx="1267264" cy="836133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774FBD6F-86DE-5500-C5FA-048C69941580}"/>
              </a:ext>
            </a:extLst>
          </p:cNvPr>
          <p:cNvSpPr txBox="1"/>
          <p:nvPr/>
        </p:nvSpPr>
        <p:spPr>
          <a:xfrm>
            <a:off x="4603795" y="9047888"/>
            <a:ext cx="375567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Explore whether parents who provide mealtime assistance to children with neurodevelopmental dysphagia can identify signs of oropharyngeal dysphagia &amp; their response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Explore parent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s’ &amp; children’s experiences and decision making, during mealtime assistance, including barriers and facilitators to following mealtime recommendations </a:t>
            </a:r>
          </a:p>
          <a:p>
            <a:endParaRPr lang="en-GB" sz="3200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4042D28-8EBB-2F76-4A57-38820D8B155F}"/>
              </a:ext>
            </a:extLst>
          </p:cNvPr>
          <p:cNvSpPr/>
          <p:nvPr/>
        </p:nvSpPr>
        <p:spPr>
          <a:xfrm>
            <a:off x="4658374" y="7499533"/>
            <a:ext cx="37502142" cy="1426361"/>
          </a:xfrm>
          <a:prstGeom prst="rect">
            <a:avLst/>
          </a:prstGeom>
          <a:solidFill>
            <a:srgbClr val="C9122B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136" name="Arrow: Right 135">
            <a:extLst>
              <a:ext uri="{FF2B5EF4-FFF2-40B4-BE49-F238E27FC236}">
                <a16:creationId xmlns:a16="http://schemas.microsoft.com/office/drawing/2014/main" id="{BF552FFE-4818-267E-7F6B-A1579C309B4F}"/>
              </a:ext>
            </a:extLst>
          </p:cNvPr>
          <p:cNvSpPr/>
          <p:nvPr/>
        </p:nvSpPr>
        <p:spPr>
          <a:xfrm rot="20406265">
            <a:off x="34457445" y="16714518"/>
            <a:ext cx="1162455" cy="645911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Arrow: Right 136">
            <a:extLst>
              <a:ext uri="{FF2B5EF4-FFF2-40B4-BE49-F238E27FC236}">
                <a16:creationId xmlns:a16="http://schemas.microsoft.com/office/drawing/2014/main" id="{38E67916-ED55-DE77-AD31-E5A2E5AC80BB}"/>
              </a:ext>
            </a:extLst>
          </p:cNvPr>
          <p:cNvSpPr/>
          <p:nvPr/>
        </p:nvSpPr>
        <p:spPr>
          <a:xfrm rot="1736231">
            <a:off x="24177840" y="21645588"/>
            <a:ext cx="1338439" cy="54540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4D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9" name="Picture 138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794DD468-B147-577E-8232-B5EF1FB6EFB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801719" y="4239936"/>
            <a:ext cx="2905007" cy="2909202"/>
          </a:xfrm>
          <a:prstGeom prst="rect">
            <a:avLst/>
          </a:prstGeom>
        </p:spPr>
      </p:pic>
      <p:pic>
        <p:nvPicPr>
          <p:cNvPr id="3" name="Graphic 2" descr="Woman with kid with solid fill">
            <a:extLst>
              <a:ext uri="{FF2B5EF4-FFF2-40B4-BE49-F238E27FC236}">
                <a16:creationId xmlns:a16="http://schemas.microsoft.com/office/drawing/2014/main" id="{FA7FF094-0F39-5D5B-FC27-0AB65E7E302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874977" y="21528722"/>
            <a:ext cx="1303058" cy="12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76476"/>
      </p:ext>
    </p:extLst>
  </p:cSld>
  <p:clrMapOvr>
    <a:masterClrMapping/>
  </p:clrMapOvr>
</p:sld>
</file>

<file path=ppt/theme/theme1.xml><?xml version="1.0" encoding="utf-8"?>
<a:theme xmlns:a="http://schemas.openxmlformats.org/drawingml/2006/main" name="Grey master final Unlocked">
  <a:themeElements>
    <a:clrScheme name="City 2022">
      <a:dk1>
        <a:srgbClr val="000000"/>
      </a:dk1>
      <a:lt1>
        <a:srgbClr val="FFFFFF"/>
      </a:lt1>
      <a:dk2>
        <a:srgbClr val="D61726"/>
      </a:dk2>
      <a:lt2>
        <a:srgbClr val="999999"/>
      </a:lt2>
      <a:accent1>
        <a:srgbClr val="1423EF"/>
      </a:accent1>
      <a:accent2>
        <a:srgbClr val="10CF53"/>
      </a:accent2>
      <a:accent3>
        <a:srgbClr val="E60E67"/>
      </a:accent3>
      <a:accent4>
        <a:srgbClr val="14CEF5"/>
      </a:accent4>
      <a:accent5>
        <a:srgbClr val="FF4E00"/>
      </a:accent5>
      <a:accent6>
        <a:srgbClr val="9B25C4"/>
      </a:accent6>
      <a:hlink>
        <a:srgbClr val="1423EF"/>
      </a:hlink>
      <a:folHlink>
        <a:srgbClr val="14CEF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483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Wingdings</vt:lpstr>
      <vt:lpstr>Grey master final Unlocked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bold 28pt</dc:title>
  <dc:creator>Venden, Lindsey</dc:creator>
  <cp:lastModifiedBy>Morgan, Sally</cp:lastModifiedBy>
  <cp:revision>91</cp:revision>
  <cp:lastPrinted>2016-07-11T15:10:59Z</cp:lastPrinted>
  <dcterms:created xsi:type="dcterms:W3CDTF">2013-10-15T13:03:53Z</dcterms:created>
  <dcterms:modified xsi:type="dcterms:W3CDTF">2024-02-02T12:52:11Z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2022-09-21T12:04:15Z</vt:lpwstr>
  </property>
  <property fmtid="{D5CDD505-2E9C-101B-9397-08002B2CF9AE}" pid="4" name="MSIP_Label_06c24981-b6df-48f8-949b-0896357b9b03_Method">
    <vt:lpwstr>Privileged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7789a6fb-dc2f-4da9-aa76-e6308146d48d</vt:lpwstr>
  </property>
  <property fmtid="{D5CDD505-2E9C-101B-9397-08002B2CF9AE}" pid="8" name="MSIP_Label_06c24981-b6df-48f8-949b-0896357b9b03_ContentBits">
    <vt:lpwstr>0</vt:lpwstr>
  </property>
</Properties>
</file>